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ruba02/Task1_PPT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Kiruba02/Task3_Interactive-FrontEnd.gi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571750"/>
            <a:ext cx="3880439" cy="5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</a:t>
            </a:r>
            <a:r>
              <a:rPr lang="en-US" sz="2200" dirty="0"/>
              <a:t>Starry Universe Secrets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902" y="34502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633309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Starry Universe Secrets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-98519" y="882150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system that can collect user birthdate information and use it to generate highly personalized zodiac sign insights for each user. </a:t>
            </a:r>
          </a:p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insights should reflect the unique traits, challenges, and opportunities associated with their zodiac sign.</a:t>
            </a:r>
          </a:p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features and tools like chatbot that encourage users to actively engage with the zodiac sign insights section. This may include interactive quizzes, forums, or daily horoscopes.</a:t>
            </a:r>
          </a:p>
          <a:p>
            <a:pPr marL="0" indent="0">
              <a:buNone/>
            </a:pPr>
            <a:b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dirty="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4707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221426" y="2013557"/>
          <a:ext cx="3908710" cy="262113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588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4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Dhana Lakshmi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9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Kalpana Sri 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9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Keerthana S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67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Kiruba E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Interactive front end</a:t>
            </a: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reactive front end using react</a:t>
            </a:r>
            <a:endParaRPr lang="en-US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indent="-285750">
              <a:lnSpc>
                <a:spcPct val="108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intreactive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front end</a:t>
            </a:r>
          </a:p>
          <a:p>
            <a:pPr marL="139700" marR="0" lvl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</a:t>
            </a:r>
            <a:r>
              <a:rPr lang="en-US" sz="1800" b="1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3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537950" y="2274849"/>
            <a:ext cx="1606049" cy="287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236" y="710213"/>
            <a:ext cx="85971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necessary contents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39337" y="3479180"/>
            <a:ext cx="8184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written for styling, interactive front end is created</a:t>
            </a:r>
            <a:endParaRPr lang="en-A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CB3598A-EE4D-FA2E-ED89-D061C811EFC9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4079630" y="1898350"/>
            <a:ext cx="2722324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https:/com/Kiruba02/Task1_PPT.git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32F85AF0-50E8-82BC-D555-2F1194168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978" y="2221515"/>
            <a:ext cx="1214969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8BA68C0-BA14-41D8-518B-16000452D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3192" y="2183043"/>
            <a:ext cx="3189248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https://github.com/Kiruba02/Task3_Interactive-FrontEnd.git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261</Words>
  <Application>Microsoft Office PowerPoint</Application>
  <PresentationFormat>On-screen Show (16:9)</PresentationFormat>
  <Paragraphs>49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EB Garamond Medium</vt:lpstr>
      <vt:lpstr>Noto Sans Symbols</vt:lpstr>
      <vt:lpstr>Times New Roman</vt:lpstr>
      <vt:lpstr>Public Sans</vt:lpstr>
      <vt:lpstr>Calibri</vt:lpstr>
      <vt:lpstr>Arial</vt:lpstr>
      <vt:lpstr>EB Garamond</vt:lpstr>
      <vt:lpstr>Simple Light</vt:lpstr>
      <vt:lpstr>PowerPoint Presentation</vt:lpstr>
      <vt:lpstr>Starry Universe Secrets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Afreen H</cp:lastModifiedBy>
  <cp:revision>12</cp:revision>
  <dcterms:created xsi:type="dcterms:W3CDTF">2020-08-13T11:21:00Z</dcterms:created>
  <dcterms:modified xsi:type="dcterms:W3CDTF">2023-11-01T04:49:25Z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5D14B281EBDC4ADA9680F37DA24B7B78_12</vt:lpwstr>
  </property>
  <property fmtid="{D5CDD505-2E9C-101B-9397-08002B2CF9AE}" pid="3" name="KSOProductBuildVer">
    <vt:lpwstr>1033-12.2.0.13266</vt:lpwstr>
  </property>
</Properties>
</file>